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  <p:sldMasterId id="2147483804" r:id="rId5"/>
  </p:sldMasterIdLst>
  <p:sldIdLst>
    <p:sldId id="256" r:id="rId6"/>
    <p:sldId id="257" r:id="rId7"/>
    <p:sldId id="258" r:id="rId8"/>
    <p:sldId id="259" r:id="rId9"/>
    <p:sldId id="260" r:id="rId10"/>
    <p:sldId id="265" r:id="rId11"/>
    <p:sldId id="261" r:id="rId12"/>
    <p:sldId id="262" r:id="rId13"/>
    <p:sldId id="263" r:id="rId14"/>
    <p:sldId id="264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96DEE0-F356-4B7B-92CD-789C38A49E05}" type="datetimeFigureOut">
              <a:rPr lang="it-IT" smtClean="0"/>
              <a:pPr/>
              <a:t>08/05/2013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43417C-FE87-4C49-AA11-32379DC9B9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52.xml"/><Relationship Id="rId1" Type="http://schemas.openxmlformats.org/officeDocument/2006/relationships/video" Target="file:///C:\Users\Vincenzo\Downloads\nora_clip.mp4" TargetMode="Externa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 </a:t>
            </a:r>
            <a:r>
              <a:rPr lang="it-IT" dirty="0" err="1" smtClean="0"/>
              <a:t>Dubliner</a:t>
            </a:r>
            <a:r>
              <a:rPr lang="it-IT" dirty="0" smtClean="0"/>
              <a:t> and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Exile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James Joyce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immagine 4" descr="trieste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663" r="3663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err="1" smtClean="0"/>
              <a:t>When</a:t>
            </a:r>
            <a:r>
              <a:rPr lang="it-IT" dirty="0" smtClean="0"/>
              <a:t> the war </a:t>
            </a:r>
            <a:r>
              <a:rPr lang="it-IT" dirty="0" err="1" smtClean="0"/>
              <a:t>ended</a:t>
            </a:r>
            <a:r>
              <a:rPr lang="it-IT" dirty="0" smtClean="0"/>
              <a:t>,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returned</a:t>
            </a:r>
            <a:r>
              <a:rPr lang="it-IT" dirty="0" smtClean="0"/>
              <a:t> once more </a:t>
            </a:r>
            <a:r>
              <a:rPr lang="it-IT" dirty="0" err="1" smtClean="0"/>
              <a:t>to</a:t>
            </a:r>
            <a:r>
              <a:rPr lang="it-IT" dirty="0" smtClean="0"/>
              <a:t> Trieste,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everything</a:t>
            </a:r>
            <a:r>
              <a:rPr lang="it-IT" dirty="0" smtClean="0"/>
              <a:t> </a:t>
            </a:r>
            <a:r>
              <a:rPr lang="it-IT" dirty="0" err="1" smtClean="0"/>
              <a:t>changed</a:t>
            </a:r>
            <a:r>
              <a:rPr lang="it-IT" dirty="0" smtClean="0"/>
              <a:t>, </a:t>
            </a:r>
            <a:r>
              <a:rPr lang="it-IT" dirty="0" err="1" smtClean="0"/>
              <a:t>as</a:t>
            </a:r>
            <a:r>
              <a:rPr lang="it-IT" dirty="0" smtClean="0"/>
              <a:t> a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page</a:t>
            </a:r>
            <a:r>
              <a:rPr lang="it-IT" dirty="0" smtClean="0"/>
              <a:t> </a:t>
            </a:r>
            <a:r>
              <a:rPr lang="it-IT" dirty="0" err="1" smtClean="0"/>
              <a:t>opened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the Century.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immagine 4" descr="C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35" r="2135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err="1" smtClean="0"/>
              <a:t>Upon</a:t>
            </a:r>
            <a:r>
              <a:rPr lang="it-IT" dirty="0" smtClean="0"/>
              <a:t> </a:t>
            </a:r>
            <a:r>
              <a:rPr lang="it-IT" dirty="0" err="1" smtClean="0"/>
              <a:t>invitation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Ezra</a:t>
            </a:r>
            <a:r>
              <a:rPr lang="it-IT" dirty="0" smtClean="0"/>
              <a:t> </a:t>
            </a:r>
            <a:r>
              <a:rPr lang="it-IT" dirty="0" err="1" smtClean="0"/>
              <a:t>Pound</a:t>
            </a:r>
            <a:r>
              <a:rPr lang="it-IT" dirty="0" smtClean="0"/>
              <a:t>,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relocated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Paris</a:t>
            </a:r>
            <a:r>
              <a:rPr lang="it-IT" dirty="0" smtClean="0"/>
              <a:t>.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probably</a:t>
            </a:r>
            <a:r>
              <a:rPr lang="it-IT" dirty="0" smtClean="0"/>
              <a:t> the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lively</a:t>
            </a:r>
            <a:r>
              <a:rPr lang="it-IT" dirty="0" smtClean="0"/>
              <a:t> city in </a:t>
            </a:r>
            <a:r>
              <a:rPr lang="it-IT" dirty="0" err="1" smtClean="0"/>
              <a:t>that</a:t>
            </a:r>
            <a:r>
              <a:rPr lang="it-IT" dirty="0" smtClean="0"/>
              <a:t> moment in </a:t>
            </a:r>
            <a:r>
              <a:rPr lang="it-IT" dirty="0" err="1" smtClean="0"/>
              <a:t>arts</a:t>
            </a:r>
            <a:r>
              <a:rPr lang="it-IT" dirty="0" smtClean="0"/>
              <a:t> and </a:t>
            </a:r>
            <a:r>
              <a:rPr lang="it-IT" dirty="0" err="1" smtClean="0"/>
              <a:t>literature</a:t>
            </a:r>
            <a:r>
              <a:rPr lang="it-IT" dirty="0" smtClean="0"/>
              <a:t>, </a:t>
            </a:r>
            <a:r>
              <a:rPr lang="it-IT" dirty="0" err="1" smtClean="0"/>
              <a:t>with</a:t>
            </a:r>
            <a:r>
              <a:rPr lang="it-IT" dirty="0" smtClean="0"/>
              <a:t> some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writers</a:t>
            </a:r>
            <a:r>
              <a:rPr lang="it-IT" dirty="0" smtClean="0"/>
              <a:t> living </a:t>
            </a:r>
            <a:r>
              <a:rPr lang="it-IT" dirty="0" err="1" smtClean="0"/>
              <a:t>there</a:t>
            </a:r>
            <a:r>
              <a:rPr lang="it-IT" dirty="0" smtClean="0"/>
              <a:t>. Samuel Beckett, </a:t>
            </a:r>
            <a:r>
              <a:rPr lang="it-IT" dirty="0" err="1" smtClean="0"/>
              <a:t>Ezra</a:t>
            </a:r>
            <a:r>
              <a:rPr lang="it-IT" dirty="0" smtClean="0"/>
              <a:t> </a:t>
            </a:r>
            <a:r>
              <a:rPr lang="it-IT" dirty="0" err="1" smtClean="0"/>
              <a:t>Pound</a:t>
            </a:r>
            <a:r>
              <a:rPr lang="it-IT" dirty="0" smtClean="0"/>
              <a:t> and the </a:t>
            </a:r>
            <a:r>
              <a:rPr lang="it-IT" dirty="0" err="1" smtClean="0"/>
              <a:t>Lost</a:t>
            </a:r>
            <a:r>
              <a:rPr lang="it-IT" dirty="0" smtClean="0"/>
              <a:t> Generation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name</a:t>
            </a:r>
            <a:r>
              <a:rPr lang="it-IT" dirty="0" smtClean="0"/>
              <a:t> a </a:t>
            </a:r>
            <a:r>
              <a:rPr lang="it-IT" dirty="0" err="1" smtClean="0"/>
              <a:t>few</a:t>
            </a:r>
            <a:r>
              <a:rPr lang="it-IT" dirty="0" smtClean="0"/>
              <a:t>. </a:t>
            </a:r>
            <a:r>
              <a:rPr lang="it-IT" dirty="0" err="1" smtClean="0"/>
              <a:t>They</a:t>
            </a:r>
            <a:r>
              <a:rPr lang="it-IT" dirty="0" smtClean="0"/>
              <a:t>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exiles</a:t>
            </a:r>
            <a:r>
              <a:rPr lang="it-IT" dirty="0" smtClean="0"/>
              <a:t> </a:t>
            </a:r>
            <a:r>
              <a:rPr lang="it-IT" dirty="0" err="1" smtClean="0"/>
              <a:t>like</a:t>
            </a:r>
            <a:r>
              <a:rPr lang="it-IT" dirty="0" smtClean="0"/>
              <a:t> </a:t>
            </a:r>
            <a:r>
              <a:rPr lang="it-IT" dirty="0" err="1" smtClean="0"/>
              <a:t>him</a:t>
            </a:r>
            <a:r>
              <a:rPr lang="it-IT" dirty="0" smtClean="0"/>
              <a:t>, and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influenced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inspiring</a:t>
            </a:r>
            <a:r>
              <a:rPr lang="it-IT" dirty="0" smtClean="0"/>
              <a:t> </a:t>
            </a:r>
            <a:r>
              <a:rPr lang="it-IT" dirty="0" err="1" smtClean="0"/>
              <a:t>environment</a:t>
            </a:r>
            <a:r>
              <a:rPr lang="it-IT" dirty="0" smtClean="0"/>
              <a:t>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err="1" smtClean="0"/>
              <a:t>His</a:t>
            </a:r>
            <a:r>
              <a:rPr lang="it-IT" dirty="0" smtClean="0"/>
              <a:t> short story </a:t>
            </a:r>
            <a:r>
              <a:rPr lang="it-IT" dirty="0" err="1" smtClean="0"/>
              <a:t>collection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titled</a:t>
            </a:r>
            <a:r>
              <a:rPr lang="it-IT" dirty="0" smtClean="0"/>
              <a:t> </a:t>
            </a:r>
            <a:r>
              <a:rPr lang="it-IT" i="1" dirty="0" err="1" smtClean="0"/>
              <a:t>Dubliners</a:t>
            </a:r>
            <a:r>
              <a:rPr lang="it-IT" dirty="0" smtClean="0"/>
              <a:t>,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meant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portray</a:t>
            </a:r>
            <a:r>
              <a:rPr lang="it-IT" dirty="0" smtClean="0"/>
              <a:t> the city and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inhabitants</a:t>
            </a:r>
            <a:r>
              <a:rPr lang="it-IT" dirty="0" smtClean="0"/>
              <a:t>.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had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aims</a:t>
            </a:r>
            <a:r>
              <a:rPr lang="it-IT" dirty="0" smtClean="0"/>
              <a:t> in mind </a:t>
            </a:r>
            <a:r>
              <a:rPr lang="it-IT" dirty="0" err="1" smtClean="0"/>
              <a:t>while</a:t>
            </a:r>
            <a:r>
              <a:rPr lang="it-IT" dirty="0" smtClean="0"/>
              <a:t> </a:t>
            </a:r>
            <a:r>
              <a:rPr lang="it-IT" dirty="0" err="1" smtClean="0"/>
              <a:t>writing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: </a:t>
            </a:r>
            <a:r>
              <a:rPr lang="it-IT" dirty="0" err="1" smtClean="0"/>
              <a:t>give</a:t>
            </a:r>
            <a:r>
              <a:rPr lang="it-IT" dirty="0" smtClean="0"/>
              <a:t> a </a:t>
            </a:r>
            <a:r>
              <a:rPr lang="it-IT" dirty="0" err="1" smtClean="0"/>
              <a:t>literary</a:t>
            </a:r>
            <a:r>
              <a:rPr lang="it-IT" dirty="0" smtClean="0"/>
              <a:t> </a:t>
            </a:r>
            <a:r>
              <a:rPr lang="it-IT" dirty="0" err="1" smtClean="0"/>
              <a:t>importance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city and show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moral</a:t>
            </a:r>
            <a:r>
              <a:rPr lang="it-IT" dirty="0" smtClean="0"/>
              <a:t> </a:t>
            </a:r>
            <a:r>
              <a:rPr lang="it-IT" dirty="0" err="1" smtClean="0"/>
              <a:t>decay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led </a:t>
            </a:r>
            <a:r>
              <a:rPr lang="it-IT" dirty="0" err="1" smtClean="0"/>
              <a:t>him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go on </a:t>
            </a:r>
            <a:r>
              <a:rPr lang="it-IT" dirty="0" err="1" smtClean="0"/>
              <a:t>exile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i="1" dirty="0" err="1" smtClean="0"/>
              <a:t>Ulysses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a </a:t>
            </a:r>
            <a:r>
              <a:rPr lang="it-IT" dirty="0" err="1" smtClean="0"/>
              <a:t>novel</a:t>
            </a:r>
            <a:r>
              <a:rPr lang="it-IT" dirty="0" smtClean="0"/>
              <a:t> set in </a:t>
            </a:r>
            <a:r>
              <a:rPr lang="it-IT" dirty="0" err="1" smtClean="0"/>
              <a:t>Dublin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well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irony</a:t>
            </a:r>
            <a:r>
              <a:rPr lang="it-IT" dirty="0" smtClean="0"/>
              <a:t> in the story, </a:t>
            </a:r>
            <a:r>
              <a:rPr lang="it-IT" dirty="0" err="1" smtClean="0"/>
              <a:t>as</a:t>
            </a:r>
            <a:r>
              <a:rPr lang="it-IT" dirty="0" smtClean="0"/>
              <a:t> the </a:t>
            </a:r>
            <a:r>
              <a:rPr lang="it-IT" dirty="0" err="1" smtClean="0"/>
              <a:t>hero</a:t>
            </a:r>
            <a:r>
              <a:rPr lang="it-IT" dirty="0" smtClean="0"/>
              <a:t> and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character</a:t>
            </a:r>
            <a:r>
              <a:rPr lang="it-IT" dirty="0" smtClean="0"/>
              <a:t> </a:t>
            </a:r>
            <a:r>
              <a:rPr lang="it-IT" dirty="0" err="1" smtClean="0"/>
              <a:t>parallel</a:t>
            </a:r>
            <a:r>
              <a:rPr lang="it-IT" dirty="0" smtClean="0"/>
              <a:t> the </a:t>
            </a:r>
            <a:r>
              <a:rPr lang="it-IT" i="1" dirty="0" err="1" smtClean="0"/>
              <a:t>Odyssey</a:t>
            </a:r>
            <a:r>
              <a:rPr lang="it-IT" dirty="0" smtClean="0"/>
              <a:t>. The </a:t>
            </a:r>
            <a:r>
              <a:rPr lang="it-IT" dirty="0" err="1" smtClean="0"/>
              <a:t>troubled</a:t>
            </a:r>
            <a:r>
              <a:rPr lang="it-IT" dirty="0" smtClean="0"/>
              <a:t> </a:t>
            </a:r>
            <a:r>
              <a:rPr lang="it-IT" dirty="0" err="1" smtClean="0"/>
              <a:t>travel</a:t>
            </a:r>
            <a:r>
              <a:rPr lang="it-IT" dirty="0" smtClean="0"/>
              <a:t> far </a:t>
            </a:r>
            <a:r>
              <a:rPr lang="it-IT" dirty="0" err="1" smtClean="0"/>
              <a:t>from</a:t>
            </a:r>
            <a:r>
              <a:rPr lang="it-IT" dirty="0" smtClean="0"/>
              <a:t> home </a:t>
            </a:r>
            <a:r>
              <a:rPr lang="it-IT" dirty="0" err="1" smtClean="0"/>
              <a:t>lasted</a:t>
            </a:r>
            <a:r>
              <a:rPr lang="it-IT" dirty="0" smtClean="0"/>
              <a:t> </a:t>
            </a:r>
            <a:r>
              <a:rPr lang="it-IT" dirty="0" err="1" smtClean="0"/>
              <a:t>twenty</a:t>
            </a:r>
            <a:r>
              <a:rPr lang="it-IT" dirty="0" smtClean="0"/>
              <a:t> </a:t>
            </a:r>
            <a:r>
              <a:rPr lang="it-IT" dirty="0" err="1" smtClean="0"/>
              <a:t>years</a:t>
            </a:r>
            <a:r>
              <a:rPr lang="it-IT" dirty="0" smtClean="0"/>
              <a:t> in </a:t>
            </a:r>
            <a:r>
              <a:rPr lang="it-IT" dirty="0" err="1" smtClean="0"/>
              <a:t>Homer</a:t>
            </a:r>
            <a:r>
              <a:rPr lang="it-IT" dirty="0" smtClean="0"/>
              <a:t>’s </a:t>
            </a:r>
            <a:r>
              <a:rPr lang="it-IT" dirty="0" err="1" smtClean="0"/>
              <a:t>masterpiece</a:t>
            </a:r>
            <a:r>
              <a:rPr lang="it-IT" dirty="0" smtClean="0"/>
              <a:t>, </a:t>
            </a:r>
            <a:r>
              <a:rPr lang="it-IT" dirty="0" err="1" smtClean="0"/>
              <a:t>while</a:t>
            </a:r>
            <a:r>
              <a:rPr lang="it-IT" dirty="0" smtClean="0"/>
              <a:t> in Joyce’s </a:t>
            </a:r>
            <a:r>
              <a:rPr lang="it-IT" dirty="0" err="1" smtClean="0"/>
              <a:t>novel</a:t>
            </a:r>
            <a:r>
              <a:rPr lang="it-IT" dirty="0" smtClean="0"/>
              <a:t> Leopold Bloom </a:t>
            </a:r>
            <a:r>
              <a:rPr lang="it-IT" dirty="0" err="1" smtClean="0"/>
              <a:t>stays</a:t>
            </a:r>
            <a:r>
              <a:rPr lang="it-IT" dirty="0" smtClean="0"/>
              <a:t> in </a:t>
            </a:r>
            <a:r>
              <a:rPr lang="it-IT" dirty="0" err="1" smtClean="0"/>
              <a:t>Dublin</a:t>
            </a:r>
            <a:r>
              <a:rPr lang="it-IT" dirty="0" smtClean="0"/>
              <a:t>, and the </a:t>
            </a:r>
            <a:r>
              <a:rPr lang="it-IT" dirty="0" err="1" smtClean="0"/>
              <a:t>action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compressed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in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day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i="1" dirty="0" err="1" smtClean="0"/>
              <a:t>Exiles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the </a:t>
            </a:r>
            <a:r>
              <a:rPr lang="it-IT" dirty="0" err="1" smtClean="0"/>
              <a:t>explicit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 play Joyce </a:t>
            </a:r>
            <a:r>
              <a:rPr lang="it-IT" dirty="0" err="1" smtClean="0"/>
              <a:t>wrote</a:t>
            </a:r>
            <a:r>
              <a:rPr lang="it-IT" dirty="0" smtClean="0"/>
              <a:t>, 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influenced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Ibsen,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favourite</a:t>
            </a:r>
            <a:r>
              <a:rPr lang="it-IT" dirty="0" smtClean="0"/>
              <a:t> </a:t>
            </a:r>
            <a:r>
              <a:rPr lang="it-IT" dirty="0" err="1" smtClean="0"/>
              <a:t>writers</a:t>
            </a:r>
            <a:r>
              <a:rPr lang="it-IT" dirty="0" smtClean="0"/>
              <a:t>. </a:t>
            </a:r>
            <a:r>
              <a:rPr lang="it-IT" dirty="0" err="1" smtClean="0"/>
              <a:t>Though</a:t>
            </a:r>
            <a:r>
              <a:rPr lang="it-IT" dirty="0" smtClean="0"/>
              <a:t> </a:t>
            </a:r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famous</a:t>
            </a:r>
            <a:r>
              <a:rPr lang="it-IT" dirty="0" smtClean="0"/>
              <a:t> and </a:t>
            </a:r>
            <a:r>
              <a:rPr lang="it-IT" dirty="0" err="1" smtClean="0"/>
              <a:t>relevant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writings</a:t>
            </a:r>
            <a:r>
              <a:rPr lang="it-IT" dirty="0" smtClean="0"/>
              <a:t>,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shows</a:t>
            </a:r>
            <a:r>
              <a:rPr lang="it-IT" dirty="0" smtClean="0"/>
              <a:t> </a:t>
            </a:r>
            <a:r>
              <a:rPr lang="it-IT" dirty="0" err="1" smtClean="0"/>
              <a:t>again</a:t>
            </a:r>
            <a:r>
              <a:rPr lang="it-IT" dirty="0" smtClean="0"/>
              <a:t> the </a:t>
            </a:r>
            <a:r>
              <a:rPr lang="it-IT" dirty="0" err="1" smtClean="0"/>
              <a:t>importance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exile</a:t>
            </a:r>
            <a:r>
              <a:rPr lang="it-IT" dirty="0" smtClean="0"/>
              <a:t> in </a:t>
            </a:r>
            <a:r>
              <a:rPr lang="it-IT" dirty="0" err="1" smtClean="0"/>
              <a:t>his</a:t>
            </a:r>
            <a:r>
              <a:rPr lang="it-IT" dirty="0" smtClean="0"/>
              <a:t> life and work,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does</a:t>
            </a:r>
            <a:r>
              <a:rPr lang="it-IT" dirty="0" smtClean="0"/>
              <a:t> the </a:t>
            </a:r>
            <a:r>
              <a:rPr lang="it-IT" dirty="0" err="1" smtClean="0"/>
              <a:t>semi-autobiographical</a:t>
            </a:r>
            <a:r>
              <a:rPr lang="it-IT" dirty="0" smtClean="0"/>
              <a:t> </a:t>
            </a:r>
            <a:r>
              <a:rPr lang="it-IT" dirty="0" err="1" smtClean="0"/>
              <a:t>novel</a:t>
            </a:r>
            <a:r>
              <a:rPr lang="it-IT" dirty="0" smtClean="0"/>
              <a:t> </a:t>
            </a:r>
            <a:r>
              <a:rPr lang="it-IT" i="1" dirty="0" smtClean="0"/>
              <a:t>The </a:t>
            </a:r>
            <a:r>
              <a:rPr lang="it-IT" i="1" dirty="0" err="1" smtClean="0"/>
              <a:t>Portrait</a:t>
            </a:r>
            <a:r>
              <a:rPr lang="it-IT" i="1" dirty="0" smtClean="0"/>
              <a:t> </a:t>
            </a:r>
            <a:r>
              <a:rPr lang="it-IT" i="1" dirty="0" err="1" smtClean="0"/>
              <a:t>of</a:t>
            </a:r>
            <a:r>
              <a:rPr lang="it-IT" i="1" dirty="0" smtClean="0"/>
              <a:t> the </a:t>
            </a:r>
            <a:r>
              <a:rPr lang="it-IT" i="1" dirty="0" err="1" smtClean="0"/>
              <a:t>Artist</a:t>
            </a:r>
            <a:r>
              <a:rPr lang="it-IT" i="1" dirty="0" smtClean="0"/>
              <a:t> </a:t>
            </a:r>
            <a:r>
              <a:rPr lang="it-IT" i="1" dirty="0" err="1" smtClean="0"/>
              <a:t>as</a:t>
            </a:r>
            <a:r>
              <a:rPr lang="it-IT" i="1" dirty="0" smtClean="0"/>
              <a:t> a Young Man.</a:t>
            </a:r>
            <a:endParaRPr lang="it-IT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err="1" smtClean="0"/>
              <a:t>When</a:t>
            </a:r>
            <a:r>
              <a:rPr lang="it-IT" dirty="0" smtClean="0"/>
              <a:t> World War II </a:t>
            </a:r>
            <a:r>
              <a:rPr lang="it-IT" dirty="0" err="1" smtClean="0"/>
              <a:t>made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stay in </a:t>
            </a:r>
            <a:r>
              <a:rPr lang="it-IT" dirty="0" err="1" smtClean="0"/>
              <a:t>Paris</a:t>
            </a:r>
            <a:r>
              <a:rPr lang="it-IT" dirty="0" smtClean="0"/>
              <a:t> no more </a:t>
            </a:r>
            <a:r>
              <a:rPr lang="it-IT" dirty="0" err="1" smtClean="0"/>
              <a:t>safe</a:t>
            </a:r>
            <a:r>
              <a:rPr lang="it-IT" dirty="0" smtClean="0"/>
              <a:t>,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went</a:t>
            </a:r>
            <a:r>
              <a:rPr lang="it-IT" dirty="0" smtClean="0"/>
              <a:t> </a:t>
            </a:r>
            <a:r>
              <a:rPr lang="it-IT" dirty="0" err="1" smtClean="0"/>
              <a:t>again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Zurich,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died</a:t>
            </a:r>
            <a:r>
              <a:rPr lang="it-IT" dirty="0" smtClean="0"/>
              <a:t> and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buried</a:t>
            </a:r>
            <a:r>
              <a:rPr lang="it-IT" dirty="0" smtClean="0"/>
              <a:t> in 1941. </a:t>
            </a:r>
          </a:p>
          <a:p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too</a:t>
            </a:r>
            <a:r>
              <a:rPr lang="it-IT" dirty="0" smtClean="0"/>
              <a:t> </a:t>
            </a:r>
            <a:r>
              <a:rPr lang="it-IT" dirty="0" err="1" smtClean="0"/>
              <a:t>ahead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understood</a:t>
            </a:r>
            <a:r>
              <a:rPr lang="it-IT" dirty="0" smtClean="0"/>
              <a:t>, and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took</a:t>
            </a:r>
            <a:r>
              <a:rPr lang="it-IT" dirty="0" smtClean="0"/>
              <a:t> </a:t>
            </a:r>
            <a:r>
              <a:rPr lang="it-IT" dirty="0" err="1" smtClean="0"/>
              <a:t>decades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him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recognized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a </a:t>
            </a:r>
            <a:r>
              <a:rPr lang="it-IT" dirty="0" err="1" smtClean="0"/>
              <a:t>preminent</a:t>
            </a:r>
            <a:r>
              <a:rPr lang="it-IT" dirty="0" smtClean="0"/>
              <a:t> </a:t>
            </a:r>
            <a:r>
              <a:rPr lang="it-IT" dirty="0" err="1" smtClean="0"/>
              <a:t>Dubliner</a:t>
            </a:r>
            <a:r>
              <a:rPr lang="it-IT" smtClean="0"/>
              <a:t>, a </a:t>
            </a:r>
            <a:r>
              <a:rPr lang="it-IT" dirty="0" err="1" smtClean="0"/>
              <a:t>European</a:t>
            </a:r>
            <a:r>
              <a:rPr lang="it-IT" dirty="0" smtClean="0"/>
              <a:t> </a:t>
            </a:r>
            <a:r>
              <a:rPr lang="it-IT" dirty="0" err="1" smtClean="0"/>
              <a:t>intellectual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EU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conceived</a:t>
            </a:r>
            <a:r>
              <a:rPr lang="it-IT" dirty="0" smtClean="0"/>
              <a:t>, and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exile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own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at the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2571744"/>
            <a:ext cx="2362200" cy="3554419"/>
          </a:xfrm>
        </p:spPr>
        <p:txBody>
          <a:bodyPr>
            <a:normAutofit/>
          </a:bodyPr>
          <a:lstStyle/>
          <a:p>
            <a:r>
              <a:rPr lang="it-IT" sz="2800" dirty="0" err="1" smtClean="0"/>
              <a:t>However</a:t>
            </a:r>
            <a:r>
              <a:rPr lang="it-IT" sz="2800" dirty="0" smtClean="0"/>
              <a:t>, </a:t>
            </a:r>
            <a:r>
              <a:rPr lang="it-IT" sz="2800" dirty="0" err="1" smtClean="0"/>
              <a:t>there</a:t>
            </a:r>
            <a:r>
              <a:rPr lang="it-IT" sz="2800" dirty="0" smtClean="0"/>
              <a:t> are </a:t>
            </a:r>
            <a:r>
              <a:rPr lang="it-IT" sz="2800" dirty="0" err="1" smtClean="0"/>
              <a:t>those</a:t>
            </a:r>
            <a:r>
              <a:rPr lang="it-IT" sz="2800" dirty="0" smtClean="0"/>
              <a:t> </a:t>
            </a:r>
            <a:r>
              <a:rPr lang="it-IT" sz="2800" dirty="0" err="1" smtClean="0"/>
              <a:t>who</a:t>
            </a:r>
            <a:r>
              <a:rPr lang="it-IT" sz="2800" dirty="0" smtClean="0"/>
              <a:t> </a:t>
            </a:r>
            <a:r>
              <a:rPr lang="it-IT" sz="2800" dirty="0" err="1" smtClean="0"/>
              <a:t>think</a:t>
            </a:r>
            <a:r>
              <a:rPr lang="it-IT" sz="2800" dirty="0" smtClean="0"/>
              <a:t> </a:t>
            </a:r>
            <a:r>
              <a:rPr lang="it-IT" sz="2800" dirty="0" err="1" smtClean="0"/>
              <a:t>that</a:t>
            </a:r>
            <a:r>
              <a:rPr lang="it-IT" sz="2800" dirty="0" smtClean="0"/>
              <a:t> </a:t>
            </a:r>
            <a:r>
              <a:rPr lang="it-IT" sz="2800" dirty="0" smtClean="0"/>
              <a:t>James Joyce </a:t>
            </a:r>
            <a:r>
              <a:rPr lang="it-IT" sz="2800" dirty="0" err="1" smtClean="0"/>
              <a:t>never</a:t>
            </a:r>
            <a:r>
              <a:rPr lang="it-IT" sz="2800" dirty="0" smtClean="0"/>
              <a:t> </a:t>
            </a:r>
            <a:r>
              <a:rPr lang="it-IT" sz="2800" dirty="0" err="1" smtClean="0"/>
              <a:t>left</a:t>
            </a:r>
            <a:r>
              <a:rPr lang="it-IT" sz="2800" dirty="0" smtClean="0"/>
              <a:t> </a:t>
            </a:r>
            <a:r>
              <a:rPr lang="it-IT" sz="2800" dirty="0" err="1" smtClean="0"/>
              <a:t>Dublin…</a:t>
            </a:r>
            <a:endParaRPr lang="it-IT" sz="2800" dirty="0"/>
          </a:p>
        </p:txBody>
      </p:sp>
      <p:pic>
        <p:nvPicPr>
          <p:cNvPr id="6" name="Immagine 5" descr="irish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642918"/>
            <a:ext cx="2705100" cy="1685925"/>
          </a:xfrm>
          <a:prstGeom prst="rect">
            <a:avLst/>
          </a:prstGeom>
        </p:spPr>
      </p:pic>
      <p:pic>
        <p:nvPicPr>
          <p:cNvPr id="8" name="nora_clip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000496" y="1357298"/>
            <a:ext cx="4679976" cy="3509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5" name="Segnaposto contenuto 14" descr="james-joice-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3812130" cy="5718195"/>
          </a:xfrm>
        </p:spPr>
      </p:pic>
      <p:sp>
        <p:nvSpPr>
          <p:cNvPr id="14" name="Segnaposto contenuto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smtClean="0"/>
              <a:t>James Joyce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born</a:t>
            </a:r>
            <a:r>
              <a:rPr lang="it-IT" dirty="0" smtClean="0"/>
              <a:t> in </a:t>
            </a:r>
            <a:r>
              <a:rPr lang="it-IT" dirty="0" err="1" smtClean="0"/>
              <a:t>Dublin</a:t>
            </a:r>
            <a:r>
              <a:rPr lang="it-IT" dirty="0" smtClean="0"/>
              <a:t> in 1882. </a:t>
            </a:r>
            <a:r>
              <a:rPr lang="it-IT" dirty="0" err="1" smtClean="0"/>
              <a:t>His</a:t>
            </a:r>
            <a:r>
              <a:rPr lang="it-IT" dirty="0" smtClean="0"/>
              <a:t> life and work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marked</a:t>
            </a:r>
            <a:r>
              <a:rPr lang="it-IT" dirty="0" smtClean="0"/>
              <a:t> </a:t>
            </a:r>
            <a:r>
              <a:rPr lang="it-IT" dirty="0" err="1" smtClean="0"/>
              <a:t>forever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conflict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country</a:t>
            </a:r>
            <a:r>
              <a:rPr lang="it-IT" dirty="0" smtClean="0"/>
              <a:t> and city </a:t>
            </a:r>
            <a:r>
              <a:rPr lang="it-IT" dirty="0" err="1" smtClean="0"/>
              <a:t>of</a:t>
            </a:r>
            <a:r>
              <a:rPr lang="it-IT" dirty="0" smtClean="0"/>
              <a:t> birth. </a:t>
            </a:r>
            <a:endParaRPr lang="it-IT" dirty="0"/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14" name="Segnaposto immagine 13"/>
          <p:cNvSpPr>
            <a:spLocks noGrp="1"/>
          </p:cNvSpPr>
          <p:nvPr>
            <p:ph type="pic" idx="1"/>
          </p:nvPr>
        </p:nvSpPr>
        <p:spPr/>
      </p:sp>
      <p:sp>
        <p:nvSpPr>
          <p:cNvPr id="15" name="Segnaposto testo 1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thought</a:t>
            </a:r>
            <a:r>
              <a:rPr lang="it-IT" dirty="0" smtClean="0"/>
              <a:t> </a:t>
            </a:r>
            <a:r>
              <a:rPr lang="it-IT" dirty="0" err="1" smtClean="0"/>
              <a:t>Dublin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the </a:t>
            </a:r>
            <a:r>
              <a:rPr lang="it-IT" dirty="0" err="1" smtClean="0"/>
              <a:t>centre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 </a:t>
            </a:r>
            <a:r>
              <a:rPr lang="it-IT" dirty="0" err="1" smtClean="0"/>
              <a:t>paralysis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Ireland</a:t>
            </a:r>
            <a:r>
              <a:rPr lang="it-IT" dirty="0" smtClean="0"/>
              <a:t>, and </a:t>
            </a:r>
            <a:r>
              <a:rPr lang="it-IT" dirty="0" err="1" smtClean="0"/>
              <a:t>decided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go on </a:t>
            </a:r>
            <a:r>
              <a:rPr lang="it-IT" dirty="0" err="1" smtClean="0"/>
              <a:t>voluntary</a:t>
            </a:r>
            <a:r>
              <a:rPr lang="it-IT" dirty="0" smtClean="0"/>
              <a:t> </a:t>
            </a:r>
            <a:r>
              <a:rPr lang="it-IT" dirty="0" err="1" smtClean="0"/>
              <a:t>exile</a:t>
            </a:r>
            <a:r>
              <a:rPr lang="it-IT" dirty="0" smtClean="0"/>
              <a:t> in 1904.</a:t>
            </a:r>
            <a:endParaRPr lang="it-IT" dirty="0"/>
          </a:p>
        </p:txBody>
      </p:sp>
      <p:pic>
        <p:nvPicPr>
          <p:cNvPr id="4" name="Immagine 3" descr="dubl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642918"/>
            <a:ext cx="5998385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immagine 4" descr="POLA_PC0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847" r="4847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err="1" smtClean="0"/>
              <a:t>His</a:t>
            </a:r>
            <a:r>
              <a:rPr lang="it-IT" dirty="0" smtClean="0"/>
              <a:t> first </a:t>
            </a:r>
            <a:r>
              <a:rPr lang="it-IT" dirty="0" err="1" smtClean="0"/>
              <a:t>step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settling</a:t>
            </a:r>
            <a:r>
              <a:rPr lang="it-IT" dirty="0" smtClean="0"/>
              <a:t> in </a:t>
            </a:r>
            <a:r>
              <a:rPr lang="it-IT" dirty="0" err="1" smtClean="0"/>
              <a:t>Pola</a:t>
            </a:r>
            <a:r>
              <a:rPr lang="it-IT" dirty="0" smtClean="0"/>
              <a:t>,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taught</a:t>
            </a:r>
            <a:r>
              <a:rPr lang="it-IT" dirty="0" smtClean="0"/>
              <a:t> English.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stayed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some </a:t>
            </a:r>
            <a:r>
              <a:rPr lang="it-IT" dirty="0" err="1" smtClean="0"/>
              <a:t>months</a:t>
            </a:r>
            <a:r>
              <a:rPr lang="it-IT" dirty="0" smtClean="0"/>
              <a:t>,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a </a:t>
            </a:r>
            <a:r>
              <a:rPr lang="it-IT" dirty="0" err="1" smtClean="0"/>
              <a:t>second</a:t>
            </a:r>
            <a:r>
              <a:rPr lang="it-IT" dirty="0" smtClean="0"/>
              <a:t> best </a:t>
            </a:r>
            <a:r>
              <a:rPr lang="it-IT" dirty="0" err="1" smtClean="0"/>
              <a:t>to</a:t>
            </a:r>
            <a:r>
              <a:rPr lang="it-IT" dirty="0" smtClean="0"/>
              <a:t> Trieste.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immagine 4" descr="trieste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2" r="42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smtClean="0"/>
              <a:t>Trieste </a:t>
            </a:r>
            <a:r>
              <a:rPr lang="it-IT" dirty="0" err="1" smtClean="0"/>
              <a:t>was</a:t>
            </a:r>
            <a:r>
              <a:rPr lang="it-IT" dirty="0" smtClean="0"/>
              <a:t> the city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spent</a:t>
            </a:r>
            <a:r>
              <a:rPr lang="it-IT" dirty="0" smtClean="0"/>
              <a:t> </a:t>
            </a:r>
            <a:r>
              <a:rPr lang="it-IT" dirty="0" err="1" smtClean="0"/>
              <a:t>over</a:t>
            </a:r>
            <a:r>
              <a:rPr lang="it-IT" dirty="0" smtClean="0"/>
              <a:t> a decade.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children</a:t>
            </a:r>
            <a:r>
              <a:rPr lang="it-IT" dirty="0" smtClean="0"/>
              <a:t>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born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and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given</a:t>
            </a:r>
            <a:r>
              <a:rPr lang="it-IT" dirty="0" smtClean="0"/>
              <a:t> </a:t>
            </a:r>
            <a:r>
              <a:rPr lang="it-IT" dirty="0" err="1" smtClean="0"/>
              <a:t>Italian</a:t>
            </a:r>
            <a:r>
              <a:rPr lang="it-IT" dirty="0" smtClean="0"/>
              <a:t> </a:t>
            </a:r>
            <a:r>
              <a:rPr lang="it-IT" dirty="0" err="1" smtClean="0"/>
              <a:t>names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" name="Segnaposto immagine 5" descr="cartolina cpi094 roma piazza del popol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749" r="2749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had</a:t>
            </a:r>
            <a:r>
              <a:rPr lang="it-IT" dirty="0" smtClean="0"/>
              <a:t> a job </a:t>
            </a:r>
            <a:r>
              <a:rPr lang="it-IT" dirty="0" err="1" smtClean="0"/>
              <a:t>opportunity</a:t>
            </a:r>
            <a:r>
              <a:rPr lang="it-IT" dirty="0" smtClean="0"/>
              <a:t> in </a:t>
            </a:r>
            <a:r>
              <a:rPr lang="it-IT" dirty="0" err="1" smtClean="0"/>
              <a:t>Rome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stayed</a:t>
            </a:r>
            <a:r>
              <a:rPr lang="it-IT" dirty="0" smtClean="0"/>
              <a:t> a </a:t>
            </a:r>
            <a:r>
              <a:rPr lang="it-IT" dirty="0" err="1" smtClean="0"/>
              <a:t>few</a:t>
            </a:r>
            <a:r>
              <a:rPr lang="it-IT" dirty="0" smtClean="0"/>
              <a:t> </a:t>
            </a:r>
            <a:r>
              <a:rPr lang="it-IT" dirty="0" err="1" smtClean="0"/>
              <a:t>months</a:t>
            </a:r>
            <a:r>
              <a:rPr lang="it-IT" dirty="0" smtClean="0"/>
              <a:t>,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did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like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at </a:t>
            </a:r>
            <a:r>
              <a:rPr lang="it-IT" dirty="0" err="1" smtClean="0"/>
              <a:t>all</a:t>
            </a:r>
            <a:r>
              <a:rPr lang="it-IT" dirty="0" smtClean="0"/>
              <a:t>, so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got</a:t>
            </a:r>
            <a:r>
              <a:rPr lang="it-IT" dirty="0" smtClean="0"/>
              <a:t> back </a:t>
            </a:r>
            <a:r>
              <a:rPr lang="it-IT" dirty="0" err="1" smtClean="0"/>
              <a:t>to</a:t>
            </a:r>
            <a:r>
              <a:rPr lang="it-IT" dirty="0" smtClean="0"/>
              <a:t> Trieste.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 statue in Trieste </a:t>
            </a:r>
            <a:r>
              <a:rPr lang="it-IT" dirty="0" err="1" smtClean="0"/>
              <a:t>proves</a:t>
            </a:r>
            <a:r>
              <a:rPr lang="it-IT" dirty="0" smtClean="0"/>
              <a:t> the </a:t>
            </a:r>
            <a:r>
              <a:rPr lang="it-IT" dirty="0" err="1" smtClean="0"/>
              <a:t>importance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relationship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city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11" name="Segnaposto immagine 10" descr="joyce_triest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285860"/>
            <a:ext cx="3929090" cy="5238785"/>
          </a:xfr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</a:t>
            </a:r>
            <a:r>
              <a:rPr lang="it-IT" dirty="0" err="1" smtClean="0"/>
              <a:t>powerful</a:t>
            </a:r>
            <a:r>
              <a:rPr lang="it-IT" dirty="0" smtClean="0"/>
              <a:t> </a:t>
            </a:r>
            <a:r>
              <a:rPr lang="it-IT" dirty="0" err="1" smtClean="0"/>
              <a:t>declaration</a:t>
            </a:r>
            <a:endParaRPr lang="it-IT" dirty="0"/>
          </a:p>
        </p:txBody>
      </p:sp>
      <p:pic>
        <p:nvPicPr>
          <p:cNvPr id="5" name="Segnaposto immagine 4" descr="800px-James_Joyce_in_Triest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err="1" smtClean="0"/>
              <a:t>Although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liked</a:t>
            </a:r>
            <a:r>
              <a:rPr lang="it-IT" dirty="0" smtClean="0"/>
              <a:t> </a:t>
            </a:r>
            <a:r>
              <a:rPr lang="it-IT" dirty="0" err="1" smtClean="0"/>
              <a:t>being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,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had</a:t>
            </a:r>
            <a:r>
              <a:rPr lang="it-IT" dirty="0" smtClean="0"/>
              <a:t>  some </a:t>
            </a:r>
            <a:r>
              <a:rPr lang="it-IT" dirty="0" err="1" smtClean="0"/>
              <a:t>problems</a:t>
            </a:r>
            <a:r>
              <a:rPr lang="it-IT" dirty="0" smtClean="0"/>
              <a:t> and  </a:t>
            </a:r>
            <a:r>
              <a:rPr lang="it-IT" dirty="0" err="1" smtClean="0"/>
              <a:t>his</a:t>
            </a:r>
            <a:r>
              <a:rPr lang="it-IT" dirty="0" smtClean="0"/>
              <a:t> </a:t>
            </a:r>
            <a:r>
              <a:rPr lang="it-IT" dirty="0" err="1" smtClean="0"/>
              <a:t>exile</a:t>
            </a:r>
            <a:r>
              <a:rPr lang="it-IT" dirty="0" smtClean="0"/>
              <a:t> </a:t>
            </a:r>
            <a:r>
              <a:rPr lang="it-IT" dirty="0" err="1" smtClean="0"/>
              <a:t>did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mean</a:t>
            </a:r>
            <a:r>
              <a:rPr lang="it-IT" dirty="0" smtClean="0"/>
              <a:t> </a:t>
            </a:r>
            <a:r>
              <a:rPr lang="it-IT" dirty="0" err="1" smtClean="0"/>
              <a:t>replacing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old</a:t>
            </a:r>
            <a:r>
              <a:rPr lang="it-IT" dirty="0" smtClean="0"/>
              <a:t> home </a:t>
            </a:r>
            <a:r>
              <a:rPr lang="it-IT" dirty="0" err="1" smtClean="0"/>
              <a:t>with</a:t>
            </a:r>
            <a:r>
              <a:rPr lang="it-IT" dirty="0" smtClean="0"/>
              <a:t> a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, </a:t>
            </a:r>
            <a:r>
              <a:rPr lang="it-IT" dirty="0" err="1" smtClean="0"/>
              <a:t>as</a:t>
            </a:r>
            <a:r>
              <a:rPr lang="it-IT" dirty="0" smtClean="0"/>
              <a:t> a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move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around</a:t>
            </a:r>
            <a:r>
              <a:rPr lang="it-IT" dirty="0" smtClean="0"/>
              <a:t> the corner.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Sometimes</a:t>
            </a:r>
            <a:r>
              <a:rPr lang="it-IT" dirty="0" smtClean="0"/>
              <a:t> the first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does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turn out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the best</a:t>
            </a:r>
            <a:endParaRPr lang="it-IT" dirty="0"/>
          </a:p>
        </p:txBody>
      </p:sp>
      <p:pic>
        <p:nvPicPr>
          <p:cNvPr id="5" name="Segnaposto immagine 4" descr="zurigo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891" r="7891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smtClean="0"/>
              <a:t>As World War I </a:t>
            </a:r>
            <a:r>
              <a:rPr lang="it-IT" dirty="0" err="1" smtClean="0"/>
              <a:t>broke</a:t>
            </a:r>
            <a:r>
              <a:rPr lang="it-IT" dirty="0" smtClean="0"/>
              <a:t> out,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had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leave</a:t>
            </a:r>
            <a:r>
              <a:rPr lang="it-IT" dirty="0" smtClean="0"/>
              <a:t> and </a:t>
            </a:r>
            <a:r>
              <a:rPr lang="it-IT" dirty="0" err="1" smtClean="0"/>
              <a:t>went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neutral</a:t>
            </a:r>
            <a:r>
              <a:rPr lang="it-IT" dirty="0" smtClean="0"/>
              <a:t> </a:t>
            </a:r>
            <a:r>
              <a:rPr lang="it-IT" dirty="0" err="1" smtClean="0"/>
              <a:t>Switzerland</a:t>
            </a:r>
            <a:r>
              <a:rPr lang="it-IT" dirty="0" smtClean="0"/>
              <a:t>, in Zurich,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actually</a:t>
            </a:r>
            <a:r>
              <a:rPr lang="it-IT" dirty="0" smtClean="0"/>
              <a:t> the city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</a:t>
            </a:r>
            <a:r>
              <a:rPr lang="it-IT" dirty="0" err="1" smtClean="0"/>
              <a:t>had</a:t>
            </a:r>
            <a:r>
              <a:rPr lang="it-IT" dirty="0" smtClean="0"/>
              <a:t> </a:t>
            </a:r>
            <a:r>
              <a:rPr lang="it-IT" dirty="0" err="1" smtClean="0"/>
              <a:t>planned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go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he</a:t>
            </a:r>
            <a:r>
              <a:rPr lang="it-IT" dirty="0" smtClean="0"/>
              <a:t> first </a:t>
            </a:r>
            <a:r>
              <a:rPr lang="it-IT" dirty="0" err="1" smtClean="0"/>
              <a:t>left</a:t>
            </a:r>
            <a:r>
              <a:rPr lang="it-IT" dirty="0" smtClean="0"/>
              <a:t> </a:t>
            </a:r>
            <a:r>
              <a:rPr lang="it-IT" dirty="0" err="1" smtClean="0"/>
              <a:t>Dublin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179</TotalTime>
  <Words>593</Words>
  <Application>Microsoft Office PowerPoint</Application>
  <PresentationFormat>Presentazione su schermo (4:3)</PresentationFormat>
  <Paragraphs>20</Paragraphs>
  <Slides>16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5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Città</vt:lpstr>
      <vt:lpstr>1_Città</vt:lpstr>
      <vt:lpstr>Carta</vt:lpstr>
      <vt:lpstr>Vertice</vt:lpstr>
      <vt:lpstr>Terra</vt:lpstr>
      <vt:lpstr>James Joyce</vt:lpstr>
      <vt:lpstr>Diapositiva 2</vt:lpstr>
      <vt:lpstr>Diapositiva 3</vt:lpstr>
      <vt:lpstr>Diapositiva 4</vt:lpstr>
      <vt:lpstr>Diapositiva 5</vt:lpstr>
      <vt:lpstr>Diapositiva 6</vt:lpstr>
      <vt:lpstr>A statue in Trieste proves the importance of his relationship with this city </vt:lpstr>
      <vt:lpstr>A powerful declaration</vt:lpstr>
      <vt:lpstr>Sometimes the first choice does not turn out to be the best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James Joyce</dc:title>
  <dc:creator>Vincenzo</dc:creator>
  <cp:lastModifiedBy>Vincenzo</cp:lastModifiedBy>
  <cp:revision>27</cp:revision>
  <dcterms:created xsi:type="dcterms:W3CDTF">2013-05-03T17:15:18Z</dcterms:created>
  <dcterms:modified xsi:type="dcterms:W3CDTF">2013-05-08T07:11:16Z</dcterms:modified>
</cp:coreProperties>
</file>